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Crimson Pro Semi Bold"/>
      <p:regular r:id="rId14"/>
    </p:embeddedFont>
    <p:embeddedFont>
      <p:font typeface="Crimson Pro Semi Bold"/>
      <p:regular r:id="rId15"/>
    </p:embeddedFont>
    <p:embeddedFont>
      <p:font typeface="Crimson Pro Semi Bold"/>
      <p:regular r:id="rId16"/>
    </p:embeddedFont>
    <p:embeddedFont>
      <p:font typeface="Crimson Pro Semi Bold"/>
      <p:regular r:id="rId17"/>
    </p:embeddedFont>
    <p:embeddedFont>
      <p:font typeface="Heebo"/>
      <p:regular r:id="rId18"/>
    </p:embeddedFont>
    <p:embeddedFont>
      <p:font typeface="Heeb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3-1.png>
</file>

<file path=ppt/media/image-5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anujkumarsingh/Iris_Flower_Classification_Project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Project Title: Iris Flower Classification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project classifies iris flowers into three species using machine learning. It demonstrates data handling, visualization, and model building for accurate classification.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67112"/>
            <a:ext cx="198179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by Tanuj Kumar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83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Tools and Technologies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97336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724150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Kaggle Hub &amp; Environment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6889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Dataset downloaded via Kaggle hub; executed on Google Colab for flexibility.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97336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724150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Programming &amp; Visualization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6889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 used with Matplotlib and Seaborn libraries for data visualization.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1234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38048"/>
            <a:ext cx="29488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Modeling &amp; Performance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28467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Scikit-learn modules evaluated model accuracy with GPU acceleration speeding training.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00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Learning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900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Load, explore, clean data, and select key features.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55913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pairplots and heatmaps to reveal data relationships.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63927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74708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Training &amp; Evaluation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Train models, evaluate accuracy, precision, recall.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300913" y="571940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78110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Classification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110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Classify iris species with strong model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Methodology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Preparation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Collect datasets and preprocess data by cleaning and feature engineering.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Modeling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Select and train models, then validate with robust evaluation techniques.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Testing &amp; Validation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Perform testing on unseen data to confirm accuracy and reliability.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907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Output Screenshot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Outputs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885259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Accuracy score, confusion matrix, and feature importance highlighted.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5954078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Functional Insights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54078" y="5885259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Model effectively distinguishes iris species based on feature data.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0377249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Visual Results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77249" y="5885259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Clear graphical presentations of model metrics and classification results.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99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GitHub Repository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Access the complete project and code here: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https://github.com/Tanujkumarsingh/Iris_Flower_Classification_Project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5489"/>
            <a:ext cx="58015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Conclusion &amp; Thank You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Project Success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Built a high-accuracy Random Forest model for iris classification.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9089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Feature Insights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Petal dimensions key to effective species differentiation.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Gratitude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Thank you for your time and interest in this project.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2025-04-28T08:09:31Z</dcterms:created>
  <dcterms:modified xsi:type="dcterms:W3CDTF">2025-04-28T08:09:31Z</dcterms:modified>
</cp:coreProperties>
</file>